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27f7266d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827f7266d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cfba523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cfba523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cfba5238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cfba5238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Models are the foundation. LangChain lets you plug in different LLMs—from OpenAI, Anthropic, Cohere, or Hugging 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Hugging Face hosts thousands of open-source models—from small distilled models to large instruct-tuned LLMs.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cfba5238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cfba5238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cfba5238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cfba5238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cfba5238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cfba5238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3f2fe927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3f2fe927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27f7266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27f7266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8cfba5238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8cfba523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cfba523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cfba523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27f7266d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27f7266d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cfba523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cfba523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cfba5238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cfba523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3f2fe927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3f2fe927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youtu.be/1fueZCTYkpA?si=f8aGjjEMeAkFJR-I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__LRNE_u7oBI7y2N7lP_4L5AQQfDGgbE#scrollTo=Q6NANRCApQWq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deeplearning.ai/short-courses/langchain-for-llm-application-development/?utm_source=chatgpt.com" TargetMode="External"/><Relationship Id="rId4" Type="http://schemas.openxmlformats.org/officeDocument/2006/relationships/hyperlink" Target="https://www.deeplearning.ai/short-courses/langchain-for-llm-application-development/?utm_source=chatgpt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625" y="2857075"/>
            <a:ext cx="18678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In the meantime…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Chill music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 title="qr-c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525" y="71375"/>
            <a:ext cx="4624950" cy="50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Screenshot 2025-09-25 at 8.32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2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 title="Screenshot 2025-09-26 at 7.32.3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268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/>
          <p:nvPr/>
        </p:nvSpPr>
        <p:spPr>
          <a:xfrm>
            <a:off x="8053875" y="210500"/>
            <a:ext cx="675900" cy="338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23"/>
          <p:cNvCxnSpPr/>
          <p:nvPr/>
        </p:nvCxnSpPr>
        <p:spPr>
          <a:xfrm flipH="1" rot="10800000">
            <a:off x="7630025" y="664475"/>
            <a:ext cx="370500" cy="18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 title="Screenshot 2025-09-26 at 7.35.0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/>
          <p:nvPr/>
        </p:nvSpPr>
        <p:spPr>
          <a:xfrm>
            <a:off x="7132200" y="3754575"/>
            <a:ext cx="585000" cy="232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4"/>
          <p:cNvCxnSpPr/>
          <p:nvPr/>
        </p:nvCxnSpPr>
        <p:spPr>
          <a:xfrm>
            <a:off x="6584425" y="3643150"/>
            <a:ext cx="39930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 title="Screenshot 2025-09-26 at 7.37.32 AM.png"/>
          <p:cNvPicPr preferRelativeResize="0"/>
          <p:nvPr/>
        </p:nvPicPr>
        <p:blipFill rotWithShape="1">
          <a:blip r:embed="rId3">
            <a:alphaModFix/>
          </a:blip>
          <a:srcRect b="33997" l="0" r="0" t="0"/>
          <a:stretch/>
        </p:blipFill>
        <p:spPr>
          <a:xfrm>
            <a:off x="846575" y="974925"/>
            <a:ext cx="7450849" cy="319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7085775" y="2389775"/>
            <a:ext cx="1086300" cy="464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25"/>
          <p:cNvCxnSpPr/>
          <p:nvPr/>
        </p:nvCxnSpPr>
        <p:spPr>
          <a:xfrm>
            <a:off x="6538000" y="2538325"/>
            <a:ext cx="390000" cy="9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246725" y="43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&amp; Paste Token Key here</a:t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1245950" y="3086100"/>
            <a:ext cx="1921800" cy="250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6"/>
          <p:cNvCxnSpPr/>
          <p:nvPr/>
        </p:nvCxnSpPr>
        <p:spPr>
          <a:xfrm flipH="1">
            <a:off x="3177100" y="2742575"/>
            <a:ext cx="176400" cy="25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" name="Google Shape;138;p26" title="Screenshot 2025-09-26 at 7.45.0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25" y="885100"/>
            <a:ext cx="7461550" cy="40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/>
        </p:nvSpPr>
        <p:spPr>
          <a:xfrm>
            <a:off x="1050975" y="3086000"/>
            <a:ext cx="3521100" cy="250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6"/>
          <p:cNvCxnSpPr/>
          <p:nvPr/>
        </p:nvCxnSpPr>
        <p:spPr>
          <a:xfrm flipH="1" rot="10800000">
            <a:off x="3047100" y="3448275"/>
            <a:ext cx="46500" cy="30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Colab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Introduction to LangChain</a:t>
            </a:r>
            <a:endParaRPr sz="41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Workshop</a:t>
            </a:r>
            <a:endParaRPr/>
          </a:p>
        </p:txBody>
      </p:sp>
      <p:pic>
        <p:nvPicPr>
          <p:cNvPr descr="a penguin wearing a blue hat and a gold chain with the word pengu on the bottom (Provided by Tenor)"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525" y="0"/>
            <a:ext cx="1902475" cy="19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23239" l="0" r="0" t="21321"/>
          <a:stretch/>
        </p:blipFill>
        <p:spPr>
          <a:xfrm>
            <a:off x="7276988" y="4092275"/>
            <a:ext cx="1831549" cy="97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What is LangChain?</a:t>
            </a:r>
            <a:endParaRPr sz="302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Open-source development framework for LLM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and JavaScript (or TypeScript) packages are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 on Composition and modularity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value adds: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Modular Components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cases: Common ways to combine components</a:t>
            </a:r>
            <a:endParaRPr sz="1800"/>
          </a:p>
        </p:txBody>
      </p:sp>
      <p:sp>
        <p:nvSpPr>
          <p:cNvPr id="70" name="Google Shape;70;p15"/>
          <p:cNvSpPr txBox="1"/>
          <p:nvPr/>
        </p:nvSpPr>
        <p:spPr>
          <a:xfrm>
            <a:off x="0" y="4816000"/>
            <a:ext cx="242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Chase, H., &amp; Ng, A. (n.d.). </a:t>
            </a:r>
            <a:r>
              <a:rPr i="1" lang="en" sz="800">
                <a:solidFill>
                  <a:schemeClr val="dk1"/>
                </a:solidFill>
              </a:rPr>
              <a:t>LangChain for LLM application development</a:t>
            </a:r>
            <a:r>
              <a:rPr lang="en" sz="800">
                <a:solidFill>
                  <a:schemeClr val="dk1"/>
                </a:solidFill>
              </a:rPr>
              <a:t> [Online short course]. DeepLearning.AI. Retrieved September 24, 2025, from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https://www.deeplearning.ai/short-courses/langchain-for-llm-application-development/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exactly is it?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Lang </a:t>
            </a:r>
            <a:r>
              <a:rPr lang="en"/>
              <a:t>stands for language, which is the primary focus, and </a:t>
            </a:r>
            <a:r>
              <a:rPr b="1" lang="en"/>
              <a:t>chain</a:t>
            </a:r>
            <a:r>
              <a:rPr lang="en"/>
              <a:t> - the connotation of connecting things - refers to the chain component.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Chains are a sequences of instructions that the framework executes to perform a task.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It's</a:t>
            </a:r>
            <a:r>
              <a:rPr lang="en"/>
              <a:t> about orchestration: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Chain multiple LLM calls together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Access </a:t>
            </a:r>
            <a:r>
              <a:rPr lang="en" sz="1800"/>
              <a:t>external data (APIs, databases, documents, search, etc)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Remember context (short-term and long-term memory)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Control flow with tools, agents and structured reasoning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Screenshot 2025-09-26 at 7.23.3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940" y="832686"/>
            <a:ext cx="6728124" cy="3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5525700" y="4470975"/>
            <a:ext cx="3618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Reference from https://medium.com/@ivanreznikov/langchain-101-course-updated-668f7b41d6cb#678f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Screenshot 2025-09-24 at 12.58.4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00" y="483413"/>
            <a:ext cx="6519199" cy="41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Screenshot 2025-09-25 at 8.28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375" y="152400"/>
            <a:ext cx="59192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11"/>
              <a:t>Basic Components of LangChain</a:t>
            </a:r>
            <a:endParaRPr sz="3011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Models</a:t>
            </a:r>
            <a:r>
              <a:rPr lang="en"/>
              <a:t>: The “Brain” (e.g, GPT, Hugging Face Open Source Models)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Prompts</a:t>
            </a:r>
            <a:r>
              <a:rPr lang="en"/>
              <a:t>: Instructions or templates guiding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Chains</a:t>
            </a:r>
            <a:r>
              <a:rPr lang="en"/>
              <a:t>: Sequences that tie components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Memory</a:t>
            </a:r>
            <a:r>
              <a:rPr lang="en"/>
              <a:t>: Store and recall context across calls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Indexes</a:t>
            </a:r>
            <a:r>
              <a:rPr lang="en"/>
              <a:t>: Connect LLMs with external knowledge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Agents and Tools</a:t>
            </a:r>
            <a:r>
              <a:rPr lang="en"/>
              <a:t>: Let models decide which tools to call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 into Workshop Focus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Today, we’ll go deeper into these areas: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Models: LangChain lets you plug in different LLMs. We are going to plug in an open source LLM from Hugging 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Prompts: Instead of raw strings, LangChain gives you structured prompt templates. Allowing you to inject variables, manage context, and avoid mistakes in prompt engineering.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Chains: </a:t>
            </a:r>
            <a:r>
              <a:rPr lang="en"/>
              <a:t>Sequences that tie components together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Output Parsers: Allows you to parse the model’s raw text into structured output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